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9" r:id="rId10"/>
    <p:sldId id="280" r:id="rId11"/>
    <p:sldId id="281" r:id="rId12"/>
    <p:sldId id="282" r:id="rId13"/>
    <p:sldId id="283" r:id="rId14"/>
    <p:sldId id="277" r:id="rId15"/>
    <p:sldId id="278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76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45B1-E030-40E0-91DD-0107823B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4E472-721E-446B-A6D6-582FA2692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6A945-63F0-4CF4-843B-9E2CD59A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BF25-668B-4584-A772-8366BB16B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C5E5F-58B1-4C58-B71C-B79FD0F6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3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6700-FE90-4FF3-BA90-0061D00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D99BE-88C6-4763-AFED-0B6FBCFF6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3BA8-7580-4703-9001-5153EAAB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C1756-9099-48D5-8CB5-A35D44CC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C3CFE-2BE1-479F-9A5D-67D47E8B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6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3C573-FD38-4B11-A29D-165BD6030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4F14D-9112-498A-BAD8-1D1AF16D7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F733-D5F3-4DFF-A456-2525155E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8D9A0-A646-4499-99BF-6941CB8B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5565-1CE7-4A5C-8782-02C07E3E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3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75B06-ECCB-4F9E-A4D4-0A7818D2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EC83D-7399-40F4-8420-D8B08544A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F4485-591B-4EE1-98DF-7864CDBD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1A77-FA23-45DA-B5B2-31BF62BC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5AF80-C197-4117-91D0-ED6593A9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6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1882-1D9D-44DE-8007-C1177827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FBEEC-E8A2-4A04-B9FA-D09F3C9D1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58D09-C167-4CD5-A4C5-2A6F9917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667C8-E388-41D9-9B48-CB936C6F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27518-D48E-4FA7-BB67-DEBF9BAE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2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DE15-F4E4-4F51-929E-59C99207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DB02-ED7C-474B-BDFE-F73128F8C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CD5F2-1E70-4239-837A-B79A0D5D5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A09B7-D3A8-4EB4-9043-014874A9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78EB2-DFE2-4540-81BC-56FA1C69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84EE-E770-452E-B64A-60FF5E77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4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98BB-398C-49CF-A737-0CEC4C33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0AA3C-31D9-4D3F-92F7-710384AF6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6E81E-57EB-487A-9495-7749F6340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61A59-9EDE-4D17-9675-9CA0CD8B0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C1C52-15F7-45E7-9724-1D976A4D0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31F43-B62A-4922-A088-A2EC5D39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20626-1407-4072-A4DD-1B85C0D8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E5E23D-C791-431F-9F00-C1A06C3D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6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A72D-DDED-45BC-8B15-49E3B331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7F7AA-2721-4A12-9170-039A3BB9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DF3AA-B121-4894-89C3-B17BF3A6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2ED7A-AF37-47E3-BFF7-7B321D38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4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7C805-F542-4271-B900-67B71649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B692C-6E27-40FE-9C0B-B4CC6947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FB0F7-799A-4DDB-8158-8819FE5C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5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754B-88AB-4053-844D-4D337F65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82A05-9F6C-419A-9E5C-854939D3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F60C1-60A5-4B88-ABB6-64CC788E5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0279C-67B8-4150-A268-6F5CA937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78168-5AFA-4AFE-8C0B-BB0D8955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3167A-347B-45F4-8BEE-EA1A1007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9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5348-394E-4FDD-A452-D37667EEB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43489-9FE3-4EA6-8D5C-2D859D489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38641-1BC5-4838-A2BD-FCD61742F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9B8C0-4023-40D1-9D27-6894B54F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A749-BADD-4417-8AE7-69E03B12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25844-5D8E-4664-9B98-992126D8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418E4-D637-4582-ADE5-0CA6F56B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0FD7B-3B59-4030-AD56-75CD7FA0B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3E02F-2496-4730-98F6-43096E668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F2CA-F71C-4AF3-B064-6B881C637B8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E156-7554-44C6-833E-A7FA77510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C635C-0D70-4155-B7AA-7EE549A66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A34AD-B5EE-4D90-B14B-7E52E0F1A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 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1B790-8FB7-469B-B001-AD54768F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88373"/>
            <a:ext cx="12192000" cy="63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5F276-ABC1-4A62-BE41-AC5DEA5C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786"/>
            <a:ext cx="12192000" cy="62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B7937-DABF-4DA6-8FDE-E092CBE5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355"/>
            <a:ext cx="12191999" cy="62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0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288DB-D756-4CE6-8227-4373778E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493"/>
            <a:ext cx="12192000" cy="62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0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4224-C0AD-4426-A480-C8133D15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924"/>
            <a:ext cx="12191999" cy="62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5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4E9C6-2558-41DB-8024-6192EAD0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734"/>
            <a:ext cx="12192000" cy="623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F4D97-447A-4D65-BF94-562BC227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924"/>
            <a:ext cx="12192000" cy="62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4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59031-0297-4973-AE55-6F44C646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010"/>
            <a:ext cx="12192000" cy="608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E2068-A4B8-4354-9636-2E97689BC5A4}"/>
              </a:ext>
            </a:extLst>
          </p:cNvPr>
          <p:cNvSpPr txBox="1"/>
          <p:nvPr/>
        </p:nvSpPr>
        <p:spPr>
          <a:xfrm>
            <a:off x="2140527" y="2339260"/>
            <a:ext cx="707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Probability of Extirpation = 0</a:t>
            </a:r>
          </a:p>
        </p:txBody>
      </p:sp>
    </p:spTree>
    <p:extLst>
      <p:ext uri="{BB962C8B-B14F-4D97-AF65-F5344CB8AC3E}">
        <p14:creationId xmlns:p14="http://schemas.microsoft.com/office/powerpoint/2010/main" val="70216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A2E3A-C322-4FBA-8BEF-CF4C64E9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010"/>
            <a:ext cx="12192000" cy="60627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AA683-FB05-4706-A236-9C294B5489DE}"/>
              </a:ext>
            </a:extLst>
          </p:cNvPr>
          <p:cNvSpPr txBox="1"/>
          <p:nvPr/>
        </p:nvSpPr>
        <p:spPr>
          <a:xfrm>
            <a:off x="2140527" y="2339260"/>
            <a:ext cx="707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Probability of Extirpation = 0</a:t>
            </a:r>
          </a:p>
        </p:txBody>
      </p:sp>
    </p:spTree>
    <p:extLst>
      <p:ext uri="{BB962C8B-B14F-4D97-AF65-F5344CB8AC3E}">
        <p14:creationId xmlns:p14="http://schemas.microsoft.com/office/powerpoint/2010/main" val="407134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BCCE0-C465-479B-9AD4-D519FD93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958"/>
            <a:ext cx="12192000" cy="6100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F2256-3B4B-404F-BD7A-D355B11B13AB}"/>
              </a:ext>
            </a:extLst>
          </p:cNvPr>
          <p:cNvSpPr txBox="1"/>
          <p:nvPr/>
        </p:nvSpPr>
        <p:spPr>
          <a:xfrm>
            <a:off x="2140527" y="2339260"/>
            <a:ext cx="707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Probability of Extirpation = 0</a:t>
            </a:r>
          </a:p>
        </p:txBody>
      </p:sp>
    </p:spTree>
    <p:extLst>
      <p:ext uri="{BB962C8B-B14F-4D97-AF65-F5344CB8AC3E}">
        <p14:creationId xmlns:p14="http://schemas.microsoft.com/office/powerpoint/2010/main" val="246383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62969-C4C4-4A98-B34A-5C5572FC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820"/>
            <a:ext cx="12192000" cy="6077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5CAF8-9FEC-4BCF-9906-F650D5267290}"/>
              </a:ext>
            </a:extLst>
          </p:cNvPr>
          <p:cNvSpPr txBox="1"/>
          <p:nvPr/>
        </p:nvSpPr>
        <p:spPr>
          <a:xfrm>
            <a:off x="2140527" y="2339260"/>
            <a:ext cx="707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Probability of Extirpation = 0</a:t>
            </a:r>
          </a:p>
        </p:txBody>
      </p:sp>
    </p:spTree>
    <p:extLst>
      <p:ext uri="{BB962C8B-B14F-4D97-AF65-F5344CB8AC3E}">
        <p14:creationId xmlns:p14="http://schemas.microsoft.com/office/powerpoint/2010/main" val="213392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 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FFDD1-8F5B-4BE5-A86E-ED0124C0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1932"/>
            <a:ext cx="12192001" cy="62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2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F6DB2-20D1-403D-A0F6-03B56FE6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389"/>
            <a:ext cx="12192000" cy="60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F4986-52C4-4248-A81E-9A5ADE3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768"/>
            <a:ext cx="12192000" cy="60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75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64C89-2FA5-4FFE-B58D-016AC4FD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010"/>
            <a:ext cx="12192000" cy="60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6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EDCD7-B340-4077-B59F-6321A9D6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251"/>
            <a:ext cx="12191999" cy="60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6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22F91-04B2-4522-8C03-E87A78D9E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010"/>
            <a:ext cx="12192000" cy="608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18A19D-BF90-4CE3-85C8-42D49C423362}"/>
              </a:ext>
            </a:extLst>
          </p:cNvPr>
          <p:cNvSpPr txBox="1"/>
          <p:nvPr/>
        </p:nvSpPr>
        <p:spPr>
          <a:xfrm>
            <a:off x="2140527" y="2339260"/>
            <a:ext cx="707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Probability of Extirpation = 0</a:t>
            </a:r>
          </a:p>
        </p:txBody>
      </p:sp>
    </p:spTree>
    <p:extLst>
      <p:ext uri="{BB962C8B-B14F-4D97-AF65-F5344CB8AC3E}">
        <p14:creationId xmlns:p14="http://schemas.microsoft.com/office/powerpoint/2010/main" val="1563814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3E02-9B9C-47B1-8BA0-EE4079FA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820"/>
            <a:ext cx="12192000" cy="6077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54647-B6F2-4646-98B9-385F85BAF4CF}"/>
              </a:ext>
            </a:extLst>
          </p:cNvPr>
          <p:cNvSpPr txBox="1"/>
          <p:nvPr/>
        </p:nvSpPr>
        <p:spPr>
          <a:xfrm>
            <a:off x="2140527" y="2339260"/>
            <a:ext cx="707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Probability of Extirpation = 0</a:t>
            </a:r>
          </a:p>
        </p:txBody>
      </p:sp>
    </p:spTree>
    <p:extLst>
      <p:ext uri="{BB962C8B-B14F-4D97-AF65-F5344CB8AC3E}">
        <p14:creationId xmlns:p14="http://schemas.microsoft.com/office/powerpoint/2010/main" val="389989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69BD4-DA34-4BA5-9A33-EF887E1F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010"/>
            <a:ext cx="12191999" cy="608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C1EBD-2362-4902-B8A0-F3E6D53C1C52}"/>
              </a:ext>
            </a:extLst>
          </p:cNvPr>
          <p:cNvSpPr txBox="1"/>
          <p:nvPr/>
        </p:nvSpPr>
        <p:spPr>
          <a:xfrm>
            <a:off x="2140527" y="2339260"/>
            <a:ext cx="707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Probability of Extirpation = 0</a:t>
            </a:r>
          </a:p>
        </p:txBody>
      </p:sp>
    </p:spTree>
    <p:extLst>
      <p:ext uri="{BB962C8B-B14F-4D97-AF65-F5344CB8AC3E}">
        <p14:creationId xmlns:p14="http://schemas.microsoft.com/office/powerpoint/2010/main" val="858520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F2EC6-2B72-4D48-8341-1839CCF8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010"/>
            <a:ext cx="12191999" cy="608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084D8-9DE3-4C6A-97FD-844DFDDFEB6B}"/>
              </a:ext>
            </a:extLst>
          </p:cNvPr>
          <p:cNvSpPr txBox="1"/>
          <p:nvPr/>
        </p:nvSpPr>
        <p:spPr>
          <a:xfrm>
            <a:off x="2140527" y="2339260"/>
            <a:ext cx="707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Probability of Extirpation = 0</a:t>
            </a:r>
          </a:p>
        </p:txBody>
      </p:sp>
    </p:spTree>
    <p:extLst>
      <p:ext uri="{BB962C8B-B14F-4D97-AF65-F5344CB8AC3E}">
        <p14:creationId xmlns:p14="http://schemas.microsoft.com/office/powerpoint/2010/main" val="4252947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15486-AA78-4BC5-972B-8A0DE1DA2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148"/>
            <a:ext cx="12191999" cy="60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4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5A244-A63B-4B1F-96C7-69189FA6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251"/>
            <a:ext cx="12192000" cy="604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0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 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66522-83AB-47EF-BFFE-BC5DE70A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976"/>
            <a:ext cx="12191999" cy="62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5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470118"/>
          </a:xfrm>
        </p:spPr>
        <p:txBody>
          <a:bodyPr>
            <a:noAutofit/>
          </a:bodyPr>
          <a:lstStyle/>
          <a:p>
            <a:r>
              <a:rPr lang="en-US" sz="3200" dirty="0" err="1"/>
              <a:t>lifehistory</a:t>
            </a:r>
            <a:r>
              <a:rPr lang="en-US" sz="3200" dirty="0"/>
              <a:t>, 200sims, fine grid, no catastrophe,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51B78-FE31-4E82-92F2-C4B59A15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010"/>
            <a:ext cx="12191999" cy="60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56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077D9-DE97-44E9-923A-8BF3A50B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36"/>
            <a:ext cx="12192000" cy="637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3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5BFF7-3857-4E3A-8C94-79342AE4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449322"/>
            <a:ext cx="12162574" cy="640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6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7D503-73E9-4F87-B36C-96A4BEFE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6"/>
            <a:ext cx="12192000" cy="63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88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D02A9-9C31-4A4B-983F-00C357B3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" y="449322"/>
            <a:ext cx="12139712" cy="640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38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174E1-AF5C-4240-966B-C8DE4DF2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445511"/>
            <a:ext cx="12154953" cy="64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47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6703C-DE9C-4241-94B8-7CEDDB87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" y="456942"/>
            <a:ext cx="12177815" cy="64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64771-AE8D-4328-B95A-2CAECFC0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468373"/>
            <a:ext cx="12162574" cy="63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48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F54A2-4240-465D-88C5-6BFE9C85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449322"/>
            <a:ext cx="12154953" cy="640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86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B1D36-47CE-4E07-A3C3-EE3477C2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958"/>
            <a:ext cx="12192000" cy="63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5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 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360F9-4F2D-4E57-A30C-FBE3B1CD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626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4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9CDEE-81F1-439C-AB51-74A5A182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449322"/>
            <a:ext cx="12154953" cy="640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2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8E1AD-FE34-49AD-AADC-BC4F38D0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" y="472184"/>
            <a:ext cx="12124471" cy="6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3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D34F7-3E18-4445-B2C8-66B8D0C6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" y="456942"/>
            <a:ext cx="12124471" cy="64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20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49E63-A9E8-46F1-8FEF-ED3D2DB4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434080"/>
            <a:ext cx="12162574" cy="6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29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435F2-C6DB-435B-BABD-658C0639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453132"/>
            <a:ext cx="12154953" cy="64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7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0118"/>
          </a:xfrm>
        </p:spPr>
        <p:txBody>
          <a:bodyPr>
            <a:noAutofit/>
          </a:bodyPr>
          <a:lstStyle/>
          <a:p>
            <a:r>
              <a:rPr lang="en-US" sz="2800" dirty="0" err="1"/>
              <a:t>lifehistory</a:t>
            </a:r>
            <a:r>
              <a:rPr lang="en-US" sz="2800" dirty="0"/>
              <a:t>, 200sims, fine grid, </a:t>
            </a:r>
            <a:r>
              <a:rPr lang="en-US" sz="2800" dirty="0" err="1"/>
              <a:t>catFreq</a:t>
            </a:r>
            <a:r>
              <a:rPr lang="en-US" sz="2800" dirty="0"/>
              <a:t>=2, </a:t>
            </a:r>
            <a:r>
              <a:rPr lang="en-US" sz="2800" dirty="0" err="1"/>
              <a:t>CatAM</a:t>
            </a:r>
            <a:r>
              <a:rPr lang="en-US" sz="2800" dirty="0"/>
              <a:t>=.3, non-IBM 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31F9D-4A21-4AAC-A916-DB11930A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" y="472184"/>
            <a:ext cx="12132091" cy="6385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CBCB7-AF5F-4AC2-A37B-9873D246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4" y="624584"/>
            <a:ext cx="12132091" cy="6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 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7AF7D-8D4D-4084-9E94-AF508D07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891"/>
            <a:ext cx="12192000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7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 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693C6-F987-4827-986C-FB5C065B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493"/>
            <a:ext cx="12191999" cy="62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9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 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98F69-CCFB-4072-910D-5929628E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734"/>
            <a:ext cx="12192000" cy="62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BA915-C63F-4FA2-8187-C30C15030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734"/>
            <a:ext cx="12191999" cy="623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6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A073-DD69-4070-8D86-3D95CB3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" y="18256"/>
            <a:ext cx="10515600" cy="470118"/>
          </a:xfrm>
        </p:spPr>
        <p:txBody>
          <a:bodyPr>
            <a:normAutofit fontScale="90000"/>
          </a:bodyPr>
          <a:lstStyle/>
          <a:p>
            <a:r>
              <a:rPr lang="en-US" dirty="0"/>
              <a:t>Catastrophe, 200sims, fine grid, non-IBM Recruit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5E3E-7D78-42BC-A148-1F00634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7D9E3-6A16-4240-9F87-6CE6B479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04"/>
            <a:ext cx="12192000" cy="62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610</Words>
  <Application>Microsoft Office PowerPoint</Application>
  <PresentationFormat>Widescreen</PresentationFormat>
  <Paragraphs>53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Catastrophe, 200sims, fine grid , non-IBM Recruit</vt:lpstr>
      <vt:lpstr>Catastrophe, 200sims, fine grid , non-IBM Recruit</vt:lpstr>
      <vt:lpstr>Catastrophe, 200sims, fine grid , non-IBM Recruit</vt:lpstr>
      <vt:lpstr>Catastrophe, 200sims, fine grid , non-IBM Recruit</vt:lpstr>
      <vt:lpstr>Catastrophe, 200sims, fine grid , non-IBM Recruit</vt:lpstr>
      <vt:lpstr>Catastrophe, 200sims, fine grid , non-IBM Recruit</vt:lpstr>
      <vt:lpstr>Catastrophe, 200sims, fine grid , non-IBM Recruit</vt:lpstr>
      <vt:lpstr>Catastrophe, 200sims, fine grid, non-IBM Recruit</vt:lpstr>
      <vt:lpstr>Catastrophe, 200sims, fine grid, non-IBM Recruit</vt:lpstr>
      <vt:lpstr>Catastrophe, 200sims, fine grid, non-IBM Recruit</vt:lpstr>
      <vt:lpstr>Catastrophe, 200sims, fine grid, non-IBM Recruit</vt:lpstr>
      <vt:lpstr>Catastrophe, 200sims, fine grid, non-IBM Recruit</vt:lpstr>
      <vt:lpstr>Catastrophe, 200sims, fine grid, non-IBM Recruit</vt:lpstr>
      <vt:lpstr>Catastrophe, 200sims, fine grid, non-IBM Recruit</vt:lpstr>
      <vt:lpstr>Catastrophe, 200sims, fine grid, non-IBM Recruit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no catastrophe,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  <vt:lpstr>lifehistory, 200sims, fine grid, catFreq=2, CatAM=.3, non-IBM Recruitment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Catastrophe, 200sims, fine grid</dc:title>
  <dc:creator>Lewis Coggins</dc:creator>
  <cp:lastModifiedBy>Lewis Coggins</cp:lastModifiedBy>
  <cp:revision>12</cp:revision>
  <dcterms:created xsi:type="dcterms:W3CDTF">2023-10-30T22:34:42Z</dcterms:created>
  <dcterms:modified xsi:type="dcterms:W3CDTF">2023-10-31T00:28:15Z</dcterms:modified>
</cp:coreProperties>
</file>